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264" r:id="rId2"/>
    <p:sldId id="261" r:id="rId3"/>
    <p:sldId id="265" r:id="rId4"/>
    <p:sldId id="266" r:id="rId5"/>
    <p:sldId id="267" r:id="rId6"/>
    <p:sldId id="268" r:id="rId7"/>
    <p:sldId id="269" r:id="rId8"/>
    <p:sldId id="270" r:id="rId9"/>
    <p:sldId id="272" r:id="rId10"/>
  </p:sldIdLst>
  <p:sldSz cx="9144000" cy="6858000" type="screen4x3"/>
  <p:notesSz cx="6858000" cy="9144000"/>
  <p:embeddedFontLst>
    <p:embeddedFont>
      <p:font typeface="B Titr" panose="00000700000000000000" pitchFamily="2" charset="-78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imSun" panose="02010600030101010101" pitchFamily="2" charset="-122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B Lotus" panose="00000400000000000000" pitchFamily="2" charset="-78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F7E7A-C427-46BC-A0DD-8A44037D03CD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67A85-6A22-471D-91E0-79F08B286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6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7A85-6A22-471D-91E0-79F08B2863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2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5A0-63F4-4214-8CE5-82E71416D323}" type="datetime1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8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5F6D-EAD9-403C-86CC-1A173044F753}" type="datetime1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AEDD-1C32-4F26-A0EA-DF3DA09D4F44}" type="datetime1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6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" y="986971"/>
            <a:ext cx="8281851" cy="703718"/>
          </a:xfrm>
        </p:spPr>
        <p:txBody>
          <a:bodyPr>
            <a:normAutofit/>
          </a:bodyPr>
          <a:lstStyle>
            <a:lvl1pPr algn="r" rtl="1">
              <a:defRPr sz="2600" b="1" baseline="0">
                <a:latin typeface="Times New Roman" panose="02020603050405020304" pitchFamily="18" charset="0"/>
                <a:cs typeface="B Titr" panose="000007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11" y="1825625"/>
            <a:ext cx="8281851" cy="4351338"/>
          </a:xfrm>
        </p:spPr>
        <p:txBody>
          <a:bodyPr/>
          <a:lstStyle>
            <a:lvl1pPr algn="r" rtl="1">
              <a:defRPr sz="2400" baseline="0">
                <a:latin typeface="Times New Roman" panose="02020603050405020304" pitchFamily="18" charset="0"/>
                <a:cs typeface="B Lotus" panose="00000400000000000000" pitchFamily="2" charset="-78"/>
              </a:defRPr>
            </a:lvl1pPr>
            <a:lvl2pPr algn="r" rtl="1">
              <a:defRPr sz="2200" baseline="0">
                <a:latin typeface="Times New Roman" panose="02020603050405020304" pitchFamily="18" charset="0"/>
                <a:cs typeface="B Lotus" panose="00000400000000000000" pitchFamily="2" charset="-78"/>
              </a:defRPr>
            </a:lvl2pPr>
            <a:lvl3pPr algn="r" rtl="1">
              <a:defRPr sz="2000" baseline="0">
                <a:latin typeface="Times New Roman" panose="02020603050405020304" pitchFamily="18" charset="0"/>
                <a:cs typeface="B Lotus" panose="00000400000000000000" pitchFamily="2" charset="-78"/>
              </a:defRPr>
            </a:lvl3pPr>
            <a:lvl4pPr algn="r" rtl="1">
              <a:defRPr sz="1800" baseline="0">
                <a:latin typeface="Times New Roman" panose="02020603050405020304" pitchFamily="18" charset="0"/>
                <a:cs typeface="B Lotus" panose="00000400000000000000" pitchFamily="2" charset="-78"/>
              </a:defRPr>
            </a:lvl4pPr>
            <a:lvl5pPr algn="r" rtl="1">
              <a:defRPr sz="1600" baseline="0">
                <a:latin typeface="Times New Roman" panose="02020603050405020304" pitchFamily="18" charset="0"/>
                <a:cs typeface="B Lotus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F1A-A865-4FAF-A4A6-797C00AC9205}" type="datetime1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2462" y="6233521"/>
            <a:ext cx="2057400" cy="365125"/>
          </a:xfrm>
        </p:spPr>
        <p:txBody>
          <a:bodyPr/>
          <a:lstStyle>
            <a:lvl1pPr algn="r" rtl="1">
              <a:defRPr sz="1600" b="1" i="0" baseline="0">
                <a:solidFill>
                  <a:srgbClr val="0000FF"/>
                </a:solidFill>
                <a:latin typeface="Times New Roman" panose="02020603050405020304" pitchFamily="18" charset="0"/>
                <a:cs typeface="B Titr" panose="00000700000000000000" pitchFamily="2" charset="-78"/>
              </a:defRPr>
            </a:lvl1pPr>
          </a:lstStyle>
          <a:p>
            <a:fld id="{B7DDD714-C454-45F1-BA23-1B439AF3D6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9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47A7-50D2-4BCC-A402-8D1C27B68298}" type="datetime1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3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52B7-8918-46E6-947F-E0B0C95E4EEF}" type="datetime1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5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43FF4-86F0-45A7-A03F-854D14B10BE3}" type="datetime1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53A8-116F-4246-980B-364758A4DDC9}" type="datetime1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0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BD462-5F7D-417C-BDEA-2CA51C3B4CB6}" type="datetime1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9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D4F5-B0AB-4890-AE9A-EEF08B4908BC}" type="datetime1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8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C4E69-C626-4B40-8DFF-C6D951AABCBD}" type="datetime1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0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58006-AC8B-464B-AC80-62082F04EFB4}" type="datetime1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DD714-C454-45F1-BA23-1B439AF3D6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3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1" y="1298714"/>
            <a:ext cx="7206637" cy="50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" y="0"/>
            <a:ext cx="91445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043" y="3744686"/>
            <a:ext cx="8627165" cy="283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algn="ctr" rtl="1">
              <a:lnSpc>
                <a:spcPct val="107000"/>
              </a:lnSpc>
              <a:spcAft>
                <a:spcPts val="600"/>
              </a:spcAft>
            </a:pPr>
            <a:r>
              <a:rPr lang="fa-IR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B Lotus" panose="00000400000000000000" pitchFamily="2" charset="-78"/>
              </a:rPr>
              <a:t>عنوان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B Lotus" panose="00000400000000000000" pitchFamily="2" charset="-78"/>
              </a:rPr>
              <a:t> </a:t>
            </a:r>
            <a:r>
              <a:rPr lang="fa-IR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B Lotus" panose="00000400000000000000" pitchFamily="2" charset="-78"/>
              </a:rPr>
              <a:t>ارائه: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B Lotus" panose="00000400000000000000" pitchFamily="2" charset="-78"/>
              </a:rPr>
              <a:t> </a:t>
            </a:r>
            <a:r>
              <a:rPr lang="ar-SA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(</a:t>
            </a:r>
            <a:r>
              <a:rPr lang="fa-IR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قلم</a:t>
            </a:r>
            <a:r>
              <a:rPr lang="ar-SA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fa-IR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بی </a:t>
            </a:r>
            <a:r>
              <a:rPr lang="fa-IR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لوتوس12</a:t>
            </a:r>
            <a:r>
              <a:rPr lang="ar-SA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، وسط­چین</a:t>
            </a:r>
            <a:r>
              <a:rPr lang="fa-IR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B Lotus" panose="00000400000000000000" pitchFamily="2" charset="-78"/>
              </a:rPr>
              <a:t>)</a:t>
            </a:r>
            <a:endParaRPr lang="fa-IR" sz="1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B Lotus" panose="00000400000000000000" pitchFamily="2" charset="-78"/>
            </a:endParaRPr>
          </a:p>
          <a:p>
            <a:pPr indent="182880" algn="ctr" rtl="1">
              <a:lnSpc>
                <a:spcPct val="107000"/>
              </a:lnSpc>
              <a:spcAft>
                <a:spcPts val="600"/>
              </a:spcAft>
            </a:pPr>
            <a:r>
              <a:rPr lang="fa-IR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عنوان سخنرانی </a:t>
            </a:r>
            <a:r>
              <a:rPr lang="fa-IR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(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بی </a:t>
            </a:r>
            <a:r>
              <a:rPr lang="fa-I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تیتر 18 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بولد، </a:t>
            </a:r>
            <a:r>
              <a:rPr lang="fa-I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وسط‌چین</a:t>
            </a:r>
            <a:r>
              <a:rPr lang="fa-IR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)</a:t>
            </a:r>
          </a:p>
          <a:p>
            <a:pPr lvl="0" indent="182880" algn="ctr" rtl="1">
              <a:lnSpc>
                <a:spcPct val="107000"/>
              </a:lnSpc>
              <a:spcAft>
                <a:spcPts val="600"/>
              </a:spcAft>
            </a:pPr>
            <a:endParaRPr lang="fa-IR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ctr" rtl="1"/>
            <a:r>
              <a:rPr lang="fa-IR" sz="1400" b="1" u="sng" dirty="0" smtClean="0">
                <a:latin typeface="Times New Roman" panose="02020603050405020304" pitchFamily="18" charset="0"/>
                <a:cs typeface="B Titr" panose="00000700000000000000" pitchFamily="2" charset="-78"/>
              </a:rPr>
              <a:t>نام </a:t>
            </a:r>
            <a:r>
              <a:rPr lang="fa-IR" sz="1400" b="1" u="sng" dirty="0">
                <a:latin typeface="Times New Roman" panose="02020603050405020304" pitchFamily="18" charset="0"/>
                <a:cs typeface="B Titr" panose="00000700000000000000" pitchFamily="2" charset="-78"/>
              </a:rPr>
              <a:t>و نام‌خانوادگی نگارنده اول</a:t>
            </a:r>
            <a:r>
              <a:rPr lang="fa-IR" sz="1400" b="1" u="sng" baseline="30000" dirty="0">
                <a:latin typeface="Times New Roman" panose="02020603050405020304" pitchFamily="18" charset="0"/>
                <a:cs typeface="B Titr" panose="00000700000000000000" pitchFamily="2" charset="-78"/>
              </a:rPr>
              <a:t>1</a:t>
            </a:r>
            <a:r>
              <a:rPr lang="fa-IR" sz="1400" b="1" dirty="0">
                <a:latin typeface="Times New Roman" panose="02020603050405020304" pitchFamily="18" charset="0"/>
                <a:cs typeface="B Titr" panose="00000700000000000000" pitchFamily="2" charset="-78"/>
              </a:rPr>
              <a:t>، نام و نام‌خانوادگی نگارنده دوم</a:t>
            </a:r>
            <a:r>
              <a:rPr lang="fa-IR" sz="1400" b="1" baseline="30000" dirty="0">
                <a:latin typeface="Times New Roman" panose="02020603050405020304" pitchFamily="18" charset="0"/>
                <a:cs typeface="B Titr" panose="00000700000000000000" pitchFamily="2" charset="-78"/>
              </a:rPr>
              <a:t>2*</a:t>
            </a:r>
            <a:r>
              <a:rPr lang="fa-IR" sz="1400" b="1" dirty="0">
                <a:latin typeface="Times New Roman" panose="02020603050405020304" pitchFamily="18" charset="0"/>
                <a:cs typeface="B Titr" panose="00000700000000000000" pitchFamily="2" charset="-78"/>
              </a:rPr>
              <a:t>و نام و نام‌خانوادگی نگارنده سوم</a:t>
            </a:r>
            <a:r>
              <a:rPr lang="fa-IR" sz="1400" b="1" baseline="30000" dirty="0">
                <a:latin typeface="Times New Roman" panose="02020603050405020304" pitchFamily="18" charset="0"/>
                <a:cs typeface="B Titr" panose="00000700000000000000" pitchFamily="2" charset="-78"/>
              </a:rPr>
              <a:t>3</a:t>
            </a:r>
            <a:r>
              <a:rPr lang="fa-I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(قلم بی </a:t>
            </a:r>
            <a:r>
              <a:rPr lang="fa-I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تیتر 14 </a:t>
            </a:r>
            <a:r>
              <a:rPr lang="fa-I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بولد، </a:t>
            </a:r>
            <a:r>
              <a:rPr lang="fa-I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وسط‌چین، نام سخنران با </a:t>
            </a:r>
            <a:r>
              <a:rPr lang="fa-IR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زیر خط</a:t>
            </a:r>
            <a:r>
              <a:rPr lang="fa-I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و نام نویسنده مسئول با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*</a:t>
            </a:r>
            <a:r>
              <a:rPr lang="fa-I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مشخص گردد )</a:t>
            </a:r>
          </a:p>
          <a:p>
            <a:pPr algn="ctr" rtl="1"/>
            <a:endParaRPr lang="fa-IR" sz="1200" b="1" dirty="0">
              <a:solidFill>
                <a:srgbClr val="FF0000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  <a:p>
            <a:pPr algn="ctr" rtl="1"/>
            <a:r>
              <a:rPr lang="ar-SA" sz="1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</a:t>
            </a:r>
            <a:r>
              <a:rPr lang="fa-IR" sz="1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ar-SA" sz="1400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نام دانشکده یا گروه، </a:t>
            </a:r>
            <a:r>
              <a:rPr lang="ar-S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نام سازمان یا دانشگاه، نام شهر، نام استان، نام کشور</a:t>
            </a:r>
            <a:r>
              <a:rPr lang="ar-S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.</a:t>
            </a:r>
            <a:r>
              <a:rPr lang="ar-SA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(</a:t>
            </a:r>
            <a:r>
              <a:rPr lang="fa-I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قلم</a:t>
            </a:r>
            <a:r>
              <a:rPr lang="ar-SA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fa-IR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بی </a:t>
            </a:r>
            <a:r>
              <a:rPr lang="fa-I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لوتوس14</a:t>
            </a:r>
            <a:r>
              <a:rPr lang="ar-SA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، </a:t>
            </a:r>
            <a:r>
              <a:rPr lang="ar-SA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وسط­چین)</a:t>
            </a:r>
            <a:endParaRPr lang="fa-IR" sz="1400" dirty="0">
              <a:latin typeface="Calibri" panose="020F0502020204030204" pitchFamily="34" charset="0"/>
              <a:ea typeface="Times New Roman" panose="02020603050405020304" pitchFamily="18" charset="0"/>
              <a:cs typeface="B Lotus" panose="00000400000000000000" pitchFamily="2" charset="-78"/>
            </a:endParaRPr>
          </a:p>
          <a:p>
            <a:pPr algn="ctr" rtl="1"/>
            <a:r>
              <a:rPr lang="ar-SA" sz="1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2</a:t>
            </a:r>
            <a:r>
              <a:rPr lang="fa-IR" sz="1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ar-SA" sz="1400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نام دانشکده یا گروه، </a:t>
            </a:r>
            <a:r>
              <a:rPr lang="ar-S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نام سازمان یا دانشگاه، نام شهر، نام استان، نام کشور</a:t>
            </a:r>
            <a:r>
              <a:rPr lang="fa-I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ar-S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.</a:t>
            </a:r>
            <a:r>
              <a:rPr lang="ar-SA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(</a:t>
            </a:r>
            <a:r>
              <a:rPr lang="fa-I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قلم </a:t>
            </a:r>
            <a:r>
              <a:rPr lang="fa-IR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بی </a:t>
            </a:r>
            <a:r>
              <a:rPr lang="fa-I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لوتوس14</a:t>
            </a:r>
            <a:r>
              <a:rPr lang="ar-SA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، وسط­چین)</a:t>
            </a:r>
            <a:endParaRPr lang="fa-IR" sz="14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  <a:p>
            <a:pPr algn="ctr" rtl="1"/>
            <a:r>
              <a:rPr lang="ar-SA" sz="1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2</a:t>
            </a:r>
            <a:r>
              <a:rPr lang="fa-IR" sz="1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ar-S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نام دانشکده یا گروه، </a:t>
            </a:r>
            <a:r>
              <a:rPr lang="ar-SA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نام سازمان یا دانشگاه، نام شهر، نام استان، نام کشور</a:t>
            </a:r>
            <a:r>
              <a:rPr lang="fa-IR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ar-S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.</a:t>
            </a:r>
            <a:r>
              <a:rPr lang="ar-SA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(</a:t>
            </a:r>
            <a:r>
              <a:rPr lang="fa-I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قلم بی لوتوس14</a:t>
            </a:r>
            <a:r>
              <a:rPr lang="ar-SA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، وسط­چین)</a:t>
            </a:r>
            <a:endParaRPr lang="fa-IR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B Lotus" panose="00000400000000000000" pitchFamily="2" charset="-78"/>
            </a:endParaRPr>
          </a:p>
          <a:p>
            <a:pPr algn="ctr" rtl="1"/>
            <a:endParaRPr lang="fa-IR" sz="12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B Lotus" panose="00000400000000000000" pitchFamily="2" charset="-78"/>
            </a:endParaRPr>
          </a:p>
          <a:p>
            <a:pPr algn="ctr" rtl="1"/>
            <a:r>
              <a:rPr lang="ar-SA" sz="12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*</a:t>
            </a:r>
            <a:r>
              <a:rPr lang="fa-IR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پست الکترونیکی نوبسنده مسئول: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(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Times New Romance , 24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)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48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>عنوان صفحه</a:t>
            </a:r>
            <a:r>
              <a:rPr lang="fa-IR" dirty="0">
                <a:solidFill>
                  <a:srgbClr val="FF0000"/>
                </a:solidFill>
              </a:rPr>
              <a:t> (قلم بی تیتر </a:t>
            </a:r>
            <a:r>
              <a:rPr lang="fa-IR" dirty="0" smtClean="0">
                <a:solidFill>
                  <a:srgbClr val="FF0000"/>
                </a:solidFill>
              </a:rPr>
              <a:t>26بولد</a:t>
            </a:r>
            <a:r>
              <a:rPr lang="fa-IR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</a:t>
            </a:r>
            <a:r>
              <a:rPr lang="fa-IR" dirty="0" smtClean="0">
                <a:solidFill>
                  <a:srgbClr val="FF0000"/>
                </a:solidFill>
              </a:rPr>
              <a:t>24) </a:t>
            </a:r>
            <a:r>
              <a:rPr lang="fa-IR" dirty="0">
                <a:solidFill>
                  <a:srgbClr val="FF0000"/>
                </a:solidFill>
              </a:rPr>
              <a:t>– متن اصلی</a:t>
            </a:r>
          </a:p>
          <a:p>
            <a:pPr lvl="1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</a:t>
            </a:r>
            <a:r>
              <a:rPr lang="fa-IR" dirty="0" smtClean="0">
                <a:solidFill>
                  <a:srgbClr val="FF0000"/>
                </a:solidFill>
              </a:rPr>
              <a:t>22)</a:t>
            </a:r>
            <a:endParaRPr lang="fa-IR" dirty="0"/>
          </a:p>
          <a:p>
            <a:pPr lvl="2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20)</a:t>
            </a:r>
          </a:p>
          <a:p>
            <a:pPr lvl="3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18</a:t>
            </a:r>
            <a:r>
              <a:rPr lang="fa-IR" dirty="0" smtClean="0">
                <a:solidFill>
                  <a:srgbClr val="FF0000"/>
                </a:solidFill>
              </a:rPr>
              <a:t>) - </a:t>
            </a:r>
            <a:r>
              <a:rPr lang="fa-IR" dirty="0">
                <a:solidFill>
                  <a:srgbClr val="FF0000"/>
                </a:solidFill>
              </a:rPr>
              <a:t>مناسب برای توضیحات شکل‌ها و جداول و </a:t>
            </a:r>
            <a:r>
              <a:rPr lang="fa-IR" dirty="0" smtClean="0">
                <a:solidFill>
                  <a:srgbClr val="FF0000"/>
                </a:solidFill>
              </a:rPr>
              <a:t>...</a:t>
            </a:r>
            <a:endParaRPr lang="en-US" dirty="0" smtClean="0">
              <a:solidFill>
                <a:srgbClr val="FF0000"/>
              </a:solidFill>
            </a:endParaRPr>
          </a:p>
          <a:p>
            <a:pPr lvl="3"/>
            <a:endParaRPr lang="en-US" dirty="0">
              <a:solidFill>
                <a:srgbClr val="FF0000"/>
              </a:solidFill>
            </a:endParaRPr>
          </a:p>
          <a:p>
            <a:r>
              <a:rPr lang="fa-IR" dirty="0" smtClean="0">
                <a:solidFill>
                  <a:srgbClr val="FF0000"/>
                </a:solidFill>
              </a:rPr>
              <a:t>مدت زمان ارائه 10 الی 12 دقیقه می‌باشد، </a:t>
            </a:r>
          </a:p>
          <a:p>
            <a:r>
              <a:rPr lang="fa-IR" dirty="0" smtClean="0">
                <a:solidFill>
                  <a:srgbClr val="FF0000"/>
                </a:solidFill>
              </a:rPr>
              <a:t>3 دقیقه هم برای پرسش و پاسخ در نظر گرفته شده است.</a:t>
            </a:r>
            <a:endParaRPr lang="fa-IR" dirty="0" smtClean="0"/>
          </a:p>
          <a:p>
            <a:r>
              <a:rPr lang="fa-IR" dirty="0" smtClean="0">
                <a:solidFill>
                  <a:srgbClr val="FF0000"/>
                </a:solidFill>
              </a:rPr>
              <a:t>در تنظیم تعداد صفحات ارائه (اسلایدها)، مدت زمان ارائه در نظر گرفته شود.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مقدمه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24) – متن اصلی</a:t>
            </a:r>
          </a:p>
          <a:p>
            <a:pPr lvl="1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22)</a:t>
            </a:r>
            <a:endParaRPr lang="fa-IR" dirty="0"/>
          </a:p>
          <a:p>
            <a:pPr lvl="2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20)</a:t>
            </a:r>
          </a:p>
          <a:p>
            <a:pPr lvl="3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18) - مناسب برای توضیحات شکل‌ها و جداول و ...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مواد و روش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24) – متن اصلی</a:t>
            </a:r>
          </a:p>
          <a:p>
            <a:pPr lvl="1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22)</a:t>
            </a:r>
            <a:endParaRPr lang="fa-IR" dirty="0"/>
          </a:p>
          <a:p>
            <a:pPr lvl="2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20)</a:t>
            </a:r>
          </a:p>
          <a:p>
            <a:pPr lvl="3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18) - مناسب برای توضیحات شکل‌ها و جداول و ...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نتایج و بحث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24) – متن اصلی</a:t>
            </a:r>
          </a:p>
          <a:p>
            <a:pPr lvl="1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22)</a:t>
            </a:r>
            <a:endParaRPr lang="fa-IR" dirty="0"/>
          </a:p>
          <a:p>
            <a:pPr lvl="2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20)</a:t>
            </a:r>
          </a:p>
          <a:p>
            <a:pPr lvl="3"/>
            <a:r>
              <a:rPr lang="fa-IR" dirty="0"/>
              <a:t>متن </a:t>
            </a:r>
            <a:r>
              <a:rPr lang="fa-IR" dirty="0">
                <a:solidFill>
                  <a:srgbClr val="FF0000"/>
                </a:solidFill>
              </a:rPr>
              <a:t>(قلم بی لوتوس 18) - مناسب برای توضیحات شکل‌ها و جداول و ...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نتیجه‌گیری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تشکر و قدردانی </a:t>
            </a:r>
            <a:r>
              <a:rPr lang="fa-IR" dirty="0" smtClean="0">
                <a:solidFill>
                  <a:srgbClr val="FF0000"/>
                </a:solidFill>
              </a:rPr>
              <a:t>(اختیاری)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D714-C454-45F1-BA23-1B439AF3D63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" y="0"/>
            <a:ext cx="914457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2" t="26041" r="14906" b="19565"/>
          <a:stretch/>
        </p:blipFill>
        <p:spPr>
          <a:xfrm flipH="1">
            <a:off x="4016201" y="4047159"/>
            <a:ext cx="923731" cy="123444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63357" y="5208410"/>
            <a:ext cx="5217286" cy="7037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dirty="0" smtClean="0">
                <a:solidFill>
                  <a:srgbClr val="0B1C2C"/>
                </a:solidFill>
                <a:cs typeface="B Titr" panose="00000700000000000000" pitchFamily="2" charset="-78"/>
              </a:rPr>
              <a:t>پرسش و پاسخ</a:t>
            </a:r>
            <a:endParaRPr lang="en-US" dirty="0">
              <a:solidFill>
                <a:srgbClr val="0B1C2C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04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380</Words>
  <Application>Microsoft Office PowerPoint</Application>
  <PresentationFormat>On-screen Show (4:3)</PresentationFormat>
  <Paragraphs>44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B Titr</vt:lpstr>
      <vt:lpstr>Calibri</vt:lpstr>
      <vt:lpstr>Times New Roman</vt:lpstr>
      <vt:lpstr>Arial</vt:lpstr>
      <vt:lpstr>SimSun</vt:lpstr>
      <vt:lpstr>Calibri Light</vt:lpstr>
      <vt:lpstr>B Lotus</vt:lpstr>
      <vt:lpstr>Office Theme</vt:lpstr>
      <vt:lpstr>PowerPoint Presentation</vt:lpstr>
      <vt:lpstr>PowerPoint Presentation</vt:lpstr>
      <vt:lpstr>عنوان صفحه (قلم بی تیتر 26بولد)</vt:lpstr>
      <vt:lpstr>مقدمه</vt:lpstr>
      <vt:lpstr>مواد و روش</vt:lpstr>
      <vt:lpstr>نتایج و بحث</vt:lpstr>
      <vt:lpstr>نتیجه‌گیری</vt:lpstr>
      <vt:lpstr>تشکر و قدردانی (اختیاری)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</dc:creator>
  <cp:lastModifiedBy>anjoman</cp:lastModifiedBy>
  <cp:revision>6</cp:revision>
  <dcterms:created xsi:type="dcterms:W3CDTF">2024-12-31T15:17:44Z</dcterms:created>
  <dcterms:modified xsi:type="dcterms:W3CDTF">2025-01-01T05:59:58Z</dcterms:modified>
</cp:coreProperties>
</file>